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7" r:id="rId4"/>
    <p:sldId id="261" r:id="rId5"/>
    <p:sldId id="262" r:id="rId6"/>
    <p:sldId id="260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CF613-6C88-4103-BC77-EF4E276AE69D}" type="datetimeFigureOut">
              <a:rPr lang="sl-SI" smtClean="0"/>
              <a:t>17.3.2020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2651-15C0-4DCD-A64D-6D8828F455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7293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CF613-6C88-4103-BC77-EF4E276AE69D}" type="datetimeFigureOut">
              <a:rPr lang="sl-SI" smtClean="0"/>
              <a:t>17.3.2020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2651-15C0-4DCD-A64D-6D8828F455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1671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CF613-6C88-4103-BC77-EF4E276AE69D}" type="datetimeFigureOut">
              <a:rPr lang="sl-SI" smtClean="0"/>
              <a:t>17.3.2020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2651-15C0-4DCD-A64D-6D8828F455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47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CF613-6C88-4103-BC77-EF4E276AE69D}" type="datetimeFigureOut">
              <a:rPr lang="sl-SI" smtClean="0"/>
              <a:t>17.3.2020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2651-15C0-4DCD-A64D-6D8828F455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8994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CF613-6C88-4103-BC77-EF4E276AE69D}" type="datetimeFigureOut">
              <a:rPr lang="sl-SI" smtClean="0"/>
              <a:t>17.3.2020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2651-15C0-4DCD-A64D-6D8828F455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296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CF613-6C88-4103-BC77-EF4E276AE69D}" type="datetimeFigureOut">
              <a:rPr lang="sl-SI" smtClean="0"/>
              <a:t>17.3.2020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2651-15C0-4DCD-A64D-6D8828F455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8172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CF613-6C88-4103-BC77-EF4E276AE69D}" type="datetimeFigureOut">
              <a:rPr lang="sl-SI" smtClean="0"/>
              <a:t>17.3.2020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2651-15C0-4DCD-A64D-6D8828F455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303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CF613-6C88-4103-BC77-EF4E276AE69D}" type="datetimeFigureOut">
              <a:rPr lang="sl-SI" smtClean="0"/>
              <a:t>17.3.2020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2651-15C0-4DCD-A64D-6D8828F455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5912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CF613-6C88-4103-BC77-EF4E276AE69D}" type="datetimeFigureOut">
              <a:rPr lang="sl-SI" smtClean="0"/>
              <a:t>17.3.2020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2651-15C0-4DCD-A64D-6D8828F455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0009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CF613-6C88-4103-BC77-EF4E276AE69D}" type="datetimeFigureOut">
              <a:rPr lang="sl-SI" smtClean="0"/>
              <a:t>17.3.2020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2651-15C0-4DCD-A64D-6D8828F455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5102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CF613-6C88-4103-BC77-EF4E276AE69D}" type="datetimeFigureOut">
              <a:rPr lang="sl-SI" smtClean="0"/>
              <a:t>17.3.2020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2651-15C0-4DCD-A64D-6D8828F455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0180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CF613-6C88-4103-BC77-EF4E276AE69D}" type="datetimeFigureOut">
              <a:rPr lang="sl-SI" smtClean="0"/>
              <a:t>17.3.2020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C2651-15C0-4DCD-A64D-6D8828F455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9281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190491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50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84" y="397768"/>
            <a:ext cx="8918816" cy="587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36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 descr="Rezultat iskanja slik za kroženje zemlje okoli sonca in letni časi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24744"/>
            <a:ext cx="8695075" cy="4896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741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zultat iskanja slik za kroženje zemlje okoli sonca in letni ča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450055" cy="4752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23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122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764704"/>
            <a:ext cx="8242709" cy="5184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62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zultat iskanja slik za kroženje zemlje okoli sonca in letni ča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73" y="324205"/>
            <a:ext cx="8065775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84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sl-SI" sz="36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ASTRONOMSKI LETNI ČASI</a:t>
            </a:r>
            <a:endParaRPr lang="sl-SI" sz="36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7993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b="1" dirty="0" smtClean="0"/>
              <a:t>Zaradi </a:t>
            </a:r>
            <a:r>
              <a:rPr lang="sl-SI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kroženja Zemlje okoli Sonca </a:t>
            </a:r>
            <a:r>
              <a:rPr lang="sl-SI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stalne – nespremenjene </a:t>
            </a:r>
            <a:r>
              <a:rPr lang="sl-SI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nagnjenosti Zemljine osi</a:t>
            </a:r>
            <a:r>
              <a:rPr lang="sl-SI" sz="2400" b="1" dirty="0" smtClean="0"/>
              <a:t>, se položaja severne in južne polute glede na Sonce spreminjata. </a:t>
            </a:r>
          </a:p>
          <a:p>
            <a:pPr marL="0" indent="0">
              <a:buNone/>
            </a:pPr>
            <a:r>
              <a:rPr lang="sl-SI" sz="2400" b="1" dirty="0" smtClean="0">
                <a:solidFill>
                  <a:srgbClr val="FF3399"/>
                </a:solidFill>
              </a:rPr>
              <a:t>4 značilni položaji Zemlje</a:t>
            </a:r>
            <a:r>
              <a:rPr lang="sl-SI" sz="2400" b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sl-SI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21. </a:t>
            </a:r>
            <a:r>
              <a:rPr lang="sl-SI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sl-SI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arec – SPOMLADANSKO ENAKONOČJE </a:t>
            </a:r>
            <a:r>
              <a:rPr lang="sl-SI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(začetek POMLADI)</a:t>
            </a:r>
          </a:p>
          <a:p>
            <a:pPr marL="0" indent="0">
              <a:buNone/>
            </a:pPr>
            <a:r>
              <a:rPr lang="sl-SI" sz="1600" b="1" dirty="0" smtClean="0"/>
              <a:t>• </a:t>
            </a:r>
            <a:r>
              <a:rPr lang="sl-SI" sz="2400" b="1" dirty="0" smtClean="0"/>
              <a:t>dan in noč sta povsod enako dolga</a:t>
            </a:r>
          </a:p>
          <a:p>
            <a:pPr marL="0" indent="0">
              <a:buNone/>
            </a:pPr>
            <a:r>
              <a:rPr lang="sl-SI" sz="1600" b="1" dirty="0" smtClean="0"/>
              <a:t>• </a:t>
            </a:r>
            <a:r>
              <a:rPr lang="sl-SI" sz="2400" b="1" dirty="0" smtClean="0"/>
              <a:t>polobli prejemata enako količino Sončevih žarkov</a:t>
            </a:r>
          </a:p>
          <a:p>
            <a:pPr marL="0" indent="0">
              <a:buNone/>
            </a:pPr>
            <a:r>
              <a:rPr lang="sl-SI" sz="1600" b="1" dirty="0" smtClean="0"/>
              <a:t>• </a:t>
            </a:r>
            <a:r>
              <a:rPr lang="sl-SI" sz="2400" b="1" dirty="0" smtClean="0"/>
              <a:t>Sončevi žarki padajo navpično na EKVATOR</a:t>
            </a:r>
          </a:p>
          <a:p>
            <a:pPr marL="0" indent="0">
              <a:buNone/>
            </a:pPr>
            <a:endParaRPr lang="sl-SI" sz="2400" b="1" dirty="0"/>
          </a:p>
          <a:p>
            <a:pPr marL="0" indent="0">
              <a:buNone/>
            </a:pPr>
            <a:r>
              <a:rPr lang="sl-SI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21. JUNIJ – POLETNI SONČEV OBRAT </a:t>
            </a:r>
            <a:r>
              <a:rPr lang="sl-SI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(začetek POLETJA)</a:t>
            </a:r>
          </a:p>
          <a:p>
            <a:pPr marL="0" indent="0">
              <a:buNone/>
            </a:pPr>
            <a:r>
              <a:rPr lang="sl-SI" sz="1600" b="1" dirty="0" smtClean="0"/>
              <a:t>• </a:t>
            </a:r>
            <a:r>
              <a:rPr lang="sl-SI" sz="2400" b="1" dirty="0" smtClean="0"/>
              <a:t>najdaljši dan v letu (na severni polobli)</a:t>
            </a:r>
          </a:p>
          <a:p>
            <a:pPr marL="0" indent="0">
              <a:buNone/>
            </a:pPr>
            <a:r>
              <a:rPr lang="sl-SI" sz="1600" b="1" dirty="0" smtClean="0"/>
              <a:t>• </a:t>
            </a:r>
            <a:r>
              <a:rPr lang="sl-SI" sz="2400" b="1" dirty="0" smtClean="0"/>
              <a:t>več Sončevih žarkov prejema S polobla</a:t>
            </a:r>
          </a:p>
          <a:p>
            <a:pPr marL="0" indent="0">
              <a:buNone/>
            </a:pPr>
            <a:r>
              <a:rPr lang="sl-SI" sz="1600" b="1" dirty="0" smtClean="0"/>
              <a:t>• </a:t>
            </a:r>
            <a:r>
              <a:rPr lang="sl-SI" sz="2400" b="1" dirty="0" smtClean="0"/>
              <a:t>Sončevi žarki padajo navpično na SEVERNI POVRATNIK</a:t>
            </a:r>
            <a:endParaRPr lang="sl-SI" sz="1600" b="1" dirty="0"/>
          </a:p>
        </p:txBody>
      </p:sp>
    </p:spTree>
    <p:extLst>
      <p:ext uri="{BB962C8B-B14F-4D97-AF65-F5344CB8AC3E}">
        <p14:creationId xmlns:p14="http://schemas.microsoft.com/office/powerpoint/2010/main" val="266176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48680"/>
            <a:ext cx="8640960" cy="6120680"/>
          </a:xfrm>
        </p:spPr>
        <p:txBody>
          <a:bodyPr/>
          <a:lstStyle/>
          <a:p>
            <a:pPr marL="0" indent="0">
              <a:buNone/>
            </a:pPr>
            <a:r>
              <a:rPr lang="sl-SI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 SEPTEMBER – JESENSKO ENAKONOČJE </a:t>
            </a:r>
            <a:r>
              <a:rPr lang="sl-SI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(začetek JESENI)</a:t>
            </a:r>
            <a:endParaRPr lang="sl-SI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l-SI" sz="1600" b="1" dirty="0" smtClean="0"/>
              <a:t>• </a:t>
            </a:r>
            <a:r>
              <a:rPr lang="sl-SI" sz="2400" b="1" dirty="0" smtClean="0"/>
              <a:t>dan in noč sta povsod enako dolga</a:t>
            </a:r>
          </a:p>
          <a:p>
            <a:pPr marL="0" indent="0">
              <a:buNone/>
            </a:pPr>
            <a:r>
              <a:rPr lang="sl-SI" sz="1600" b="1" dirty="0" smtClean="0"/>
              <a:t>• </a:t>
            </a:r>
            <a:r>
              <a:rPr lang="sl-SI" sz="2400" b="1" dirty="0" smtClean="0"/>
              <a:t>polobli prejemata enako količino Sončevih žarkov</a:t>
            </a:r>
          </a:p>
          <a:p>
            <a:pPr marL="0" indent="0">
              <a:buNone/>
            </a:pPr>
            <a:r>
              <a:rPr lang="sl-SI" sz="1600" b="1" dirty="0" smtClean="0"/>
              <a:t>• </a:t>
            </a:r>
            <a:r>
              <a:rPr lang="sl-SI" sz="2400" b="1" dirty="0" smtClean="0"/>
              <a:t>Sončevi žarki padajo navpično na EKVATOR</a:t>
            </a:r>
          </a:p>
          <a:p>
            <a:pPr marL="0" indent="0">
              <a:buNone/>
            </a:pPr>
            <a:endParaRPr lang="sl-SI" sz="1600" b="1" dirty="0" smtClean="0"/>
          </a:p>
          <a:p>
            <a:pPr marL="0" indent="0">
              <a:buNone/>
            </a:pPr>
            <a:r>
              <a:rPr lang="sl-SI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21. DECEMBER – ZIMSKI SONČEV OBRAT </a:t>
            </a:r>
            <a:r>
              <a:rPr lang="sl-SI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(začetek ZIME)</a:t>
            </a:r>
            <a:endParaRPr lang="sl-SI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l-SI" sz="1600" b="1" dirty="0" smtClean="0"/>
              <a:t>• </a:t>
            </a:r>
            <a:r>
              <a:rPr lang="sl-SI" sz="2400" b="1" dirty="0" smtClean="0"/>
              <a:t>najkrajši dan v letu (na severni polobli)</a:t>
            </a:r>
          </a:p>
          <a:p>
            <a:pPr marL="0" indent="0">
              <a:buNone/>
            </a:pPr>
            <a:r>
              <a:rPr lang="sl-SI" sz="1600" b="1" dirty="0" smtClean="0"/>
              <a:t>• </a:t>
            </a:r>
            <a:r>
              <a:rPr lang="sl-SI" sz="2400" b="1" dirty="0" smtClean="0"/>
              <a:t>več Sončevih žarkov prejema J polobla</a:t>
            </a:r>
          </a:p>
          <a:p>
            <a:pPr marL="0" indent="0">
              <a:buNone/>
            </a:pPr>
            <a:r>
              <a:rPr lang="sl-SI" sz="1600" b="1" dirty="0" smtClean="0"/>
              <a:t>• </a:t>
            </a:r>
            <a:r>
              <a:rPr lang="sl-SI" sz="2400" b="1" dirty="0" smtClean="0"/>
              <a:t>Sončevi žarki padajo navpično na JUŽNI POVRATNIK</a:t>
            </a:r>
          </a:p>
          <a:p>
            <a:pPr marL="0" indent="0">
              <a:buNone/>
            </a:pPr>
            <a:endParaRPr lang="sl-SI" sz="1600" b="1" dirty="0" smtClean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5350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zultat iskanja slik za periheli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39" y="404664"/>
            <a:ext cx="8979535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95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46036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92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168</Words>
  <Application>Microsoft Office PowerPoint</Application>
  <PresentationFormat>On-screen Show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ASTRONOMSKI LETNI ČASI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INFODROM: Letni časi https://www.youtube.com/watch?v=57lF41OpaDE</dc:title>
  <dc:creator>Tina</dc:creator>
  <cp:lastModifiedBy>Tina</cp:lastModifiedBy>
  <cp:revision>11</cp:revision>
  <dcterms:created xsi:type="dcterms:W3CDTF">2019-03-24T13:16:25Z</dcterms:created>
  <dcterms:modified xsi:type="dcterms:W3CDTF">2020-03-17T22:33:26Z</dcterms:modified>
</cp:coreProperties>
</file>